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1" r:id="rId4"/>
    <p:sldId id="280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7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4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2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0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2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ADMIN</cp:lastModifiedBy>
  <cp:revision>2</cp:revision>
  <dcterms:created xsi:type="dcterms:W3CDTF">2021-10-13T05:13:58Z</dcterms:created>
  <dcterms:modified xsi:type="dcterms:W3CDTF">2024-10-22T07:49:01Z</dcterms:modified>
</cp:coreProperties>
</file>